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Esphimere" panose="020B060303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52F077-7D49-4666-BCC2-1B16F102B42D}">
  <a:tblStyle styleId="{E752F077-7D49-4666-BCC2-1B16F102B42D}" styleName="Table_0">
    <a:wholeTbl>
      <a:tcTxStyle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6350" cap="flat" cmpd="sng">
              <a:solidFill>
                <a:srgbClr val="FFD96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FD96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FD96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FD96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FFD96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FFD965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47677dd94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47677dd94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oprof.qc.ca/fr/eleves/bv/francais/la-credibilite-des-sites-internet-f14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188259" y="3807747"/>
            <a:ext cx="3905383" cy="723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dk1"/>
                </a:solidFill>
                <a:latin typeface="Esphimere" panose="020B0603030202020204" pitchFamily="34" charset="0"/>
                <a:ea typeface="Esphimere" panose="020B0603030202020204" pitchFamily="34" charset="0"/>
                <a:cs typeface="Century Gothic"/>
                <a:sym typeface="Century Gothic"/>
              </a:rPr>
              <a:t>Lien vers le Site de « allo prof » :</a:t>
            </a:r>
            <a:endParaRPr sz="1200" dirty="0">
              <a:solidFill>
                <a:schemeClr val="dk1"/>
              </a:solidFill>
              <a:latin typeface="Esphimere" panose="020B0603030202020204" pitchFamily="34" charset="0"/>
              <a:ea typeface="Esphimere" panose="020B0603030202020204" pitchFamily="34" charset="0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Esphimere" panose="020B0603030202020204" pitchFamily="34" charset="0"/>
              <a:ea typeface="Esphimere" panose="020B0603030202020204" pitchFamily="34" charset="0"/>
              <a:cs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u="sng" dirty="0">
                <a:solidFill>
                  <a:schemeClr val="hlink"/>
                </a:solidFill>
                <a:latin typeface="Esphimere" panose="020B0603030202020204" pitchFamily="34" charset="0"/>
                <a:ea typeface="Esphimere" panose="020B0603030202020204" pitchFamily="34" charset="0"/>
                <a:cs typeface="Century Gothic"/>
                <a:sym typeface="Century Gothic"/>
                <a:hlinkClick r:id="rId3"/>
              </a:rPr>
              <a:t>La crédibilité des sites internet | Alloprof</a:t>
            </a:r>
            <a:endParaRPr sz="1200" dirty="0">
              <a:solidFill>
                <a:schemeClr val="dk1"/>
              </a:solidFill>
              <a:latin typeface="Esphimere" panose="020B0603030202020204" pitchFamily="34" charset="0"/>
              <a:ea typeface="Esphimere" panose="020B0603030202020204" pitchFamily="34" charset="0"/>
              <a:cs typeface="Century Gothic"/>
              <a:sym typeface="Century Gothic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C91878C-52A3-DD73-9815-D375DE459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59" y="620665"/>
            <a:ext cx="8767482" cy="31870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Affichage à l'écran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Esphimere</vt:lpstr>
      <vt:lpstr>Simple Light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Alexandre Pelletier-Hétu</cp:lastModifiedBy>
  <cp:revision>1</cp:revision>
  <dcterms:modified xsi:type="dcterms:W3CDTF">2023-08-06T23:58:39Z</dcterms:modified>
</cp:coreProperties>
</file>